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0" r:id="rId5"/>
    <p:sldId id="259" r:id="rId6"/>
    <p:sldId id="258" r:id="rId7"/>
    <p:sldId id="25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FEF9F-723B-41B6-88BA-C122C5A9222F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2BBBA-9DF4-45D3-80F2-CCDE28D5CBF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Эктопическая беременность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000504"/>
            <a:ext cx="6400800" cy="1752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90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E5B6F"/>
      </a:dk2>
      <a:lt2>
        <a:srgbClr val="007DEA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Экран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Эктопическая беременность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Эктопическая беременность</dc:title>
  <dc:creator>1</dc:creator>
  <cp:lastModifiedBy>1</cp:lastModifiedBy>
  <cp:revision>1</cp:revision>
  <dcterms:created xsi:type="dcterms:W3CDTF">2015-05-07T09:23:04Z</dcterms:created>
  <dcterms:modified xsi:type="dcterms:W3CDTF">2015-05-07T09:26:28Z</dcterms:modified>
</cp:coreProperties>
</file>